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lvl1pPr algn="ctr" defTabSz="584200">
      <a:defRPr sz="36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6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6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6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6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6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6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6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600"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內文層級一</a:t>
            </a:r>
            <a:endParaRPr sz="3200"/>
          </a:p>
          <a:p>
            <a:pPr lvl="1">
              <a:defRPr sz="1800"/>
            </a:pPr>
            <a:r>
              <a:rPr sz="3200"/>
              <a:t>內文層級二</a:t>
            </a:r>
            <a:endParaRPr sz="3200"/>
          </a:p>
          <a:p>
            <a:pPr lvl="2">
              <a:defRPr sz="1800"/>
            </a:pPr>
            <a:r>
              <a:rPr sz="3200"/>
              <a:t>內文層級三</a:t>
            </a:r>
            <a:endParaRPr sz="3200"/>
          </a:p>
          <a:p>
            <a:pPr lvl="3">
              <a:defRPr sz="1800"/>
            </a:pPr>
            <a:r>
              <a:rPr sz="3200"/>
              <a:t>內文層級四</a:t>
            </a:r>
            <a:endParaRPr sz="3200"/>
          </a:p>
          <a:p>
            <a:pPr lvl="4">
              <a:defRPr sz="1800"/>
            </a:pPr>
            <a:r>
              <a:rPr sz="32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sldNum" sz="quarter" idx="2"/>
          </p:nvPr>
        </p:nvSpPr>
        <p:spPr>
          <a:xfrm>
            <a:off x="9320106" y="8882097"/>
            <a:ext cx="3034456" cy="389268"/>
          </a:xfrm>
          <a:prstGeom prst="rect">
            <a:avLst/>
          </a:prstGeom>
          <a:ln w="12700">
            <a:miter lim="400000"/>
          </a:ln>
        </p:spPr>
        <p:txBody>
          <a:bodyPr lIns="65022" tIns="65022" rIns="65022" bIns="65022">
            <a:spAutoFit/>
          </a:bodyPr>
          <a:lstStyle>
            <a:lvl1pPr algn="r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1" name="Shape 31"/>
          <p:cNvSpPr/>
          <p:nvPr>
            <p:ph type="title"/>
          </p:nvPr>
        </p:nvSpPr>
        <p:spPr>
          <a:xfrm>
            <a:off x="650238" y="0"/>
            <a:ext cx="11704324" cy="2406790"/>
          </a:xfrm>
          <a:prstGeom prst="rect">
            <a:avLst/>
          </a:prstGeom>
        </p:spPr>
        <p:txBody>
          <a:bodyPr lIns="65022" tIns="65022" rIns="65022" bIns="65022">
            <a:noAutofit/>
          </a:bodyPr>
          <a:lstStyle>
            <a:lvl1pPr defTabSz="91440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6200"/>
              <a:t>標題文字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1270000" y="240861"/>
            <a:ext cx="10464800" cy="2464677"/>
          </a:xfrm>
          <a:prstGeom prst="rect">
            <a:avLst/>
          </a:prstGeom>
        </p:spPr>
        <p:txBody>
          <a:bodyPr>
            <a:noAutofit/>
          </a:bodyPr>
          <a:lstStyle>
            <a:lvl1pPr defTabSz="914400"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標題文字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1270000" y="2705536"/>
            <a:ext cx="10464800" cy="5841128"/>
          </a:xfrm>
          <a:prstGeom prst="rect">
            <a:avLst/>
          </a:prstGeom>
        </p:spPr>
        <p:txBody>
          <a:bodyPr>
            <a:noAutofit/>
          </a:bodyPr>
          <a:lstStyle>
            <a:lvl1pPr marL="838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282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27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171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16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內文層級一</a:t>
            </a:r>
            <a:endParaRPr sz="4200"/>
          </a:p>
          <a:p>
            <a:pPr lvl="1">
              <a:defRPr sz="1800"/>
            </a:pPr>
            <a:r>
              <a:rPr sz="4200"/>
              <a:t>內文層級二</a:t>
            </a:r>
            <a:endParaRPr sz="4200"/>
          </a:p>
          <a:p>
            <a:pPr lvl="2">
              <a:defRPr sz="1800"/>
            </a:pPr>
            <a:r>
              <a:rPr sz="4200"/>
              <a:t>內文層級三</a:t>
            </a:r>
            <a:endParaRPr sz="4200"/>
          </a:p>
          <a:p>
            <a:pPr lvl="3">
              <a:defRPr sz="1800"/>
            </a:pPr>
            <a:r>
              <a:rPr sz="4200"/>
              <a:t>內文層級四</a:t>
            </a:r>
            <a:endParaRPr sz="4200"/>
          </a:p>
          <a:p>
            <a:pPr lvl="4">
              <a:defRPr sz="1800"/>
            </a:pPr>
            <a:r>
              <a:rPr sz="42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2pPr marL="1333500" indent="-889000"/>
            <a:lvl3pPr marL="1778000" indent="-889000"/>
            <a:lvl4pPr marL="2222500" indent="-889000"/>
            <a:lvl5pPr marL="2667000" indent="-889000"/>
          </a:lstStyle>
          <a:p>
            <a:pPr lvl="0">
              <a:defRPr sz="1800"/>
            </a:pPr>
            <a:r>
              <a:rPr sz="3600"/>
              <a:t>內文層級一</a:t>
            </a:r>
            <a:endParaRPr sz="3600"/>
          </a:p>
          <a:p>
            <a:pPr lvl="1">
              <a:defRPr sz="1800"/>
            </a:pPr>
            <a:r>
              <a:rPr sz="3600"/>
              <a:t>內文層級二</a:t>
            </a:r>
            <a:endParaRPr sz="3600"/>
          </a:p>
          <a:p>
            <a:pPr lvl="2">
              <a:defRPr sz="1800"/>
            </a:pPr>
            <a:r>
              <a:rPr sz="3600"/>
              <a:t>內文層級三</a:t>
            </a:r>
            <a:endParaRPr sz="3600"/>
          </a:p>
          <a:p>
            <a:pPr lvl="3">
              <a:defRPr sz="1800"/>
            </a:pPr>
            <a:r>
              <a:rPr sz="3600"/>
              <a:t>內文層級四</a:t>
            </a:r>
            <a:endParaRPr sz="3600"/>
          </a:p>
          <a:p>
            <a:pPr lvl="4">
              <a:defRPr sz="1800"/>
            </a:pPr>
            <a:r>
              <a:rPr sz="36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內文層級一</a:t>
            </a:r>
            <a:endParaRPr sz="3200"/>
          </a:p>
          <a:p>
            <a:pPr lvl="1">
              <a:defRPr sz="1800"/>
            </a:pPr>
            <a:r>
              <a:rPr sz="3200"/>
              <a:t>內文層級二</a:t>
            </a:r>
            <a:endParaRPr sz="3200"/>
          </a:p>
          <a:p>
            <a:pPr lvl="2">
              <a:defRPr sz="1800"/>
            </a:pPr>
            <a:r>
              <a:rPr sz="3200"/>
              <a:t>內文層級三</a:t>
            </a:r>
            <a:endParaRPr sz="3200"/>
          </a:p>
          <a:p>
            <a:pPr lvl="3">
              <a:defRPr sz="1800"/>
            </a:pPr>
            <a:r>
              <a:rPr sz="3200"/>
              <a:t>內文層級四</a:t>
            </a:r>
            <a:endParaRPr sz="3200"/>
          </a:p>
          <a:p>
            <a:pPr lvl="4">
              <a:defRPr sz="1800"/>
            </a:pPr>
            <a:r>
              <a:rPr sz="32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標題文字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內文層級一</a:t>
            </a:r>
            <a:endParaRPr sz="3200"/>
          </a:p>
          <a:p>
            <a:pPr lvl="1">
              <a:defRPr sz="1800"/>
            </a:pPr>
            <a:r>
              <a:rPr sz="3200"/>
              <a:t>內文層級二</a:t>
            </a:r>
            <a:endParaRPr sz="3200"/>
          </a:p>
          <a:p>
            <a:pPr lvl="2">
              <a:defRPr sz="1800"/>
            </a:pPr>
            <a:r>
              <a:rPr sz="3200"/>
              <a:t>內文層級三</a:t>
            </a:r>
            <a:endParaRPr sz="3200"/>
          </a:p>
          <a:p>
            <a:pPr lvl="3">
              <a:defRPr sz="1800"/>
            </a:pPr>
            <a:r>
              <a:rPr sz="3200"/>
              <a:t>內文層級四</a:t>
            </a:r>
            <a:endParaRPr sz="3200"/>
          </a:p>
          <a:p>
            <a:pPr lvl="4">
              <a:defRPr sz="1800"/>
            </a:pPr>
            <a:r>
              <a:rPr sz="32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內文層級一</a:t>
            </a:r>
            <a:endParaRPr sz="3600"/>
          </a:p>
          <a:p>
            <a:pPr lvl="1">
              <a:defRPr sz="1800"/>
            </a:pPr>
            <a:r>
              <a:rPr sz="3600"/>
              <a:t>內文層級二</a:t>
            </a:r>
            <a:endParaRPr sz="3600"/>
          </a:p>
          <a:p>
            <a:pPr lvl="2">
              <a:defRPr sz="1800"/>
            </a:pPr>
            <a:r>
              <a:rPr sz="3600"/>
              <a:t>內文層級三</a:t>
            </a:r>
            <a:endParaRPr sz="3600"/>
          </a:p>
          <a:p>
            <a:pPr lvl="3">
              <a:defRPr sz="1800"/>
            </a:pPr>
            <a:r>
              <a:rPr sz="3600"/>
              <a:t>內文層級四</a:t>
            </a:r>
            <a:endParaRPr sz="3600"/>
          </a:p>
          <a:p>
            <a:pPr lvl="4">
              <a:defRPr sz="1800"/>
            </a:pPr>
            <a:r>
              <a:rPr sz="36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內文層級一</a:t>
            </a:r>
            <a:endParaRPr sz="2800"/>
          </a:p>
          <a:p>
            <a:pPr lvl="1">
              <a:defRPr sz="1800"/>
            </a:pPr>
            <a:r>
              <a:rPr sz="2800"/>
              <a:t>內文層級二</a:t>
            </a:r>
            <a:endParaRPr sz="2800"/>
          </a:p>
          <a:p>
            <a:pPr lvl="2">
              <a:defRPr sz="1800"/>
            </a:pPr>
            <a:r>
              <a:rPr sz="2800"/>
              <a:t>內文層級三</a:t>
            </a:r>
            <a:endParaRPr sz="2800"/>
          </a:p>
          <a:p>
            <a:pPr lvl="3">
              <a:defRPr sz="1800"/>
            </a:pPr>
            <a:r>
              <a:rPr sz="2800"/>
              <a:t>內文層級四</a:t>
            </a:r>
            <a:endParaRPr sz="2800"/>
          </a:p>
          <a:p>
            <a:pPr lvl="4">
              <a:defRPr sz="1800"/>
            </a:pPr>
            <a:r>
              <a:rPr sz="28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內文層級一</a:t>
            </a:r>
            <a:endParaRPr sz="3600"/>
          </a:p>
          <a:p>
            <a:pPr lvl="1">
              <a:defRPr sz="1800"/>
            </a:pPr>
            <a:r>
              <a:rPr sz="3600"/>
              <a:t>內文層級二</a:t>
            </a:r>
            <a:endParaRPr sz="3600"/>
          </a:p>
          <a:p>
            <a:pPr lvl="2">
              <a:defRPr sz="1800"/>
            </a:pPr>
            <a:r>
              <a:rPr sz="3600"/>
              <a:t>內文層級三</a:t>
            </a:r>
            <a:endParaRPr sz="3600"/>
          </a:p>
          <a:p>
            <a:pPr lvl="3">
              <a:defRPr sz="1800"/>
            </a:pPr>
            <a:r>
              <a:rPr sz="3600"/>
              <a:t>內文層級四</a:t>
            </a:r>
            <a:endParaRPr sz="3600"/>
          </a:p>
          <a:p>
            <a:pPr lvl="4">
              <a:defRPr sz="1800"/>
            </a:pPr>
            <a:r>
              <a:rPr sz="36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內文層級一</a:t>
            </a:r>
            <a:endParaRPr sz="3600"/>
          </a:p>
          <a:p>
            <a:pPr lvl="1">
              <a:defRPr sz="1800"/>
            </a:pPr>
            <a:r>
              <a:rPr sz="3600"/>
              <a:t>內文層級二</a:t>
            </a:r>
            <a:endParaRPr sz="3600"/>
          </a:p>
          <a:p>
            <a:pPr lvl="2">
              <a:defRPr sz="1800"/>
            </a:pPr>
            <a:r>
              <a:rPr sz="3600"/>
              <a:t>內文層級三</a:t>
            </a:r>
            <a:endParaRPr sz="3600"/>
          </a:p>
          <a:p>
            <a:pPr lvl="3">
              <a:defRPr sz="1800"/>
            </a:pPr>
            <a:r>
              <a:rPr sz="3600"/>
              <a:t>內文層級四</a:t>
            </a:r>
            <a:endParaRPr sz="3600"/>
          </a:p>
          <a:p>
            <a:pPr lvl="4">
              <a:defRPr sz="1800"/>
            </a:pPr>
            <a:r>
              <a:rPr sz="3600"/>
              <a:t>內文層級五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spd="med" advClick="1"/>
  <p:txStyles>
    <p:titleStyle>
      <a:lvl1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1pPr>
      <a:lvl2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2pPr>
      <a:lvl3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3pPr>
      <a:lvl4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4pPr>
      <a:lvl5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5pPr>
      <a:lvl6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6pPr>
      <a:lvl7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7pPr>
      <a:lvl8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8pPr>
      <a:lvl9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3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3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9654379" y="758940"/>
            <a:ext cx="3162301" cy="607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4000"/>
              <a:t>詞曲：張舜評</a:t>
            </a:r>
          </a:p>
        </p:txBody>
      </p:sp>
      <p:sp>
        <p:nvSpPr>
          <p:cNvPr id="45" name="Shape 45"/>
          <p:cNvSpPr/>
          <p:nvPr/>
        </p:nvSpPr>
        <p:spPr>
          <a:xfrm>
            <a:off x="913243" y="288967"/>
            <a:ext cx="1384301" cy="730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進來</a:t>
            </a:r>
          </a:p>
        </p:txBody>
      </p:sp>
      <p:sp>
        <p:nvSpPr>
          <p:cNvPr id="46" name="Shape 46"/>
          <p:cNvSpPr/>
          <p:nvPr/>
        </p:nvSpPr>
        <p:spPr>
          <a:xfrm>
            <a:off x="2472810" y="2825447"/>
            <a:ext cx="8828279" cy="3786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457200">
              <a:defRPr sz="1800"/>
            </a:pPr>
            <a:r>
              <a:rPr b="1" sz="6500">
                <a:latin typeface="+mn-lt"/>
                <a:ea typeface="+mn-ea"/>
                <a:cs typeface="+mn-cs"/>
                <a:sym typeface="Helvetica Neue"/>
              </a:rPr>
              <a:t>在心的角落 曾千瘡百孔</a:t>
            </a:r>
            <a:endParaRPr b="1" sz="6500">
              <a:latin typeface="+mn-lt"/>
              <a:ea typeface="+mn-ea"/>
              <a:cs typeface="+mn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n-lt"/>
                <a:ea typeface="+mn-ea"/>
                <a:cs typeface="+mn-cs"/>
                <a:sym typeface="Helvetica Neue"/>
              </a:rPr>
              <a:t>耶穌用愛填平破口</a:t>
            </a:r>
            <a:endParaRPr b="1" sz="6500">
              <a:latin typeface="+mn-lt"/>
              <a:ea typeface="+mn-ea"/>
              <a:cs typeface="+mn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n-lt"/>
                <a:ea typeface="+mn-ea"/>
                <a:cs typeface="+mn-cs"/>
                <a:sym typeface="Helvetica Neue"/>
              </a:rPr>
              <a:t>受傷的心頭 曾苦毒深種</a:t>
            </a:r>
            <a:endParaRPr b="1" sz="6500">
              <a:latin typeface="+mn-lt"/>
              <a:ea typeface="+mn-ea"/>
              <a:cs typeface="+mn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n-lt"/>
                <a:ea typeface="+mn-ea"/>
                <a:cs typeface="+mn-cs"/>
                <a:sym typeface="Helvetica Neue"/>
              </a:rPr>
              <a:t>耶穌的愛讓心有真自由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0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3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913243" y="298465"/>
            <a:ext cx="1384301" cy="73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進來</a:t>
            </a:r>
          </a:p>
        </p:txBody>
      </p:sp>
      <p:sp>
        <p:nvSpPr>
          <p:cNvPr id="52" name="Shape 52"/>
          <p:cNvSpPr/>
          <p:nvPr/>
        </p:nvSpPr>
        <p:spPr>
          <a:xfrm>
            <a:off x="2287623" y="2649039"/>
            <a:ext cx="8836923" cy="2935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defTabSz="457200">
              <a:defRPr sz="1800"/>
            </a:pPr>
            <a:r>
              <a:rPr b="1" sz="6500">
                <a:latin typeface="+mn-lt"/>
                <a:ea typeface="+mn-ea"/>
                <a:cs typeface="+mn-cs"/>
                <a:sym typeface="Helvetica Neue"/>
              </a:rPr>
              <a:t>讓耶穌進來 讓平安進來</a:t>
            </a:r>
            <a:endParaRPr b="1" sz="6500">
              <a:latin typeface="+mn-lt"/>
              <a:ea typeface="+mn-ea"/>
              <a:cs typeface="+mn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n-lt"/>
                <a:ea typeface="+mn-ea"/>
                <a:cs typeface="+mn-cs"/>
                <a:sym typeface="Helvetica Neue"/>
              </a:rPr>
              <a:t>倒空自己 讓心真實感受</a:t>
            </a:r>
            <a:endParaRPr b="1" sz="6500">
              <a:latin typeface="+mn-lt"/>
              <a:ea typeface="+mn-ea"/>
              <a:cs typeface="+mn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n-lt"/>
                <a:ea typeface="+mn-ea"/>
                <a:cs typeface="+mn-cs"/>
                <a:sym typeface="Helvetica Neue"/>
              </a:rPr>
              <a:t>主挪走你的千百憂愁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6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3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913243" y="298465"/>
            <a:ext cx="1384301" cy="73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進來</a:t>
            </a:r>
          </a:p>
        </p:txBody>
      </p:sp>
      <p:sp>
        <p:nvSpPr>
          <p:cNvPr id="58" name="Shape 58"/>
          <p:cNvSpPr/>
          <p:nvPr/>
        </p:nvSpPr>
        <p:spPr>
          <a:xfrm>
            <a:off x="2398794" y="2417506"/>
            <a:ext cx="8821267" cy="5096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defTabSz="457200">
              <a:defRPr sz="1800"/>
            </a:pPr>
            <a:r>
              <a:rPr b="1" sz="6500">
                <a:latin typeface="+mn-lt"/>
                <a:ea typeface="+mn-ea"/>
                <a:cs typeface="+mn-cs"/>
                <a:sym typeface="Helvetica Neue"/>
              </a:rPr>
              <a:t>讓耶穌進來 讓平安進來</a:t>
            </a:r>
            <a:endParaRPr b="1" sz="6500">
              <a:latin typeface="+mn-lt"/>
              <a:ea typeface="+mn-ea"/>
              <a:cs typeface="+mn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n-lt"/>
                <a:ea typeface="+mn-ea"/>
                <a:cs typeface="+mn-cs"/>
                <a:sym typeface="Helvetica Neue"/>
              </a:rPr>
              <a:t>紛亂的心 安息於釘痕手</a:t>
            </a:r>
            <a:endParaRPr b="1" sz="6500">
              <a:latin typeface="+mn-lt"/>
              <a:ea typeface="+mn-ea"/>
              <a:cs typeface="+mn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n-lt"/>
                <a:ea typeface="+mn-ea"/>
                <a:cs typeface="+mn-cs"/>
                <a:sym typeface="Helvetica Neue"/>
              </a:rPr>
              <a:t>主陪你走 生命風浪同走</a:t>
            </a:r>
            <a:endParaRPr b="1" sz="6500">
              <a:latin typeface="+mn-lt"/>
              <a:ea typeface="+mn-ea"/>
              <a:cs typeface="+mn-cs"/>
              <a:sym typeface="Helvetica Neue"/>
            </a:endParaRPr>
          </a:p>
          <a:p>
            <a:pPr lvl="0" algn="l" defTabSz="457200">
              <a:defRPr sz="1800"/>
            </a:pPr>
            <a:endParaRPr b="1" sz="6500">
              <a:latin typeface="+mn-lt"/>
              <a:ea typeface="+mn-ea"/>
              <a:cs typeface="+mn-cs"/>
              <a:sym typeface="Helvetica Neue"/>
            </a:endParaRP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