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標題文字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內文層級一</a:t>
            </a:r>
            <a:endParaRPr sz="2800"/>
          </a:p>
          <a:p>
            <a:pPr lvl="1">
              <a:defRPr sz="1800"/>
            </a:pPr>
            <a:r>
              <a:rPr sz="2800"/>
              <a:t>內文層級二</a:t>
            </a:r>
            <a:endParaRPr sz="2800"/>
          </a:p>
          <a:p>
            <a:pPr lvl="2">
              <a:defRPr sz="1800"/>
            </a:pPr>
            <a:r>
              <a:rPr sz="2800"/>
              <a:t>內文層級三</a:t>
            </a:r>
            <a:endParaRPr sz="2800"/>
          </a:p>
          <a:p>
            <a:pPr lvl="3">
              <a:defRPr sz="1800"/>
            </a:pPr>
            <a:r>
              <a:rPr sz="2800"/>
              <a:t>內文層級四</a:t>
            </a:r>
            <a:endParaRPr sz="2800"/>
          </a:p>
          <a:p>
            <a:pPr lvl="4">
              <a:defRPr sz="1800"/>
            </a:pPr>
            <a:r>
              <a:rPr sz="28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3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/>
        </p:nvSpPr>
        <p:spPr>
          <a:xfrm>
            <a:off x="9844879" y="789739"/>
            <a:ext cx="2781301" cy="54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3500"/>
              <a:t>詞曲：張舜評</a:t>
            </a:r>
          </a:p>
        </p:txBody>
      </p:sp>
      <p:sp>
        <p:nvSpPr>
          <p:cNvPr id="36" name="Shape 36"/>
          <p:cNvSpPr/>
          <p:nvPr/>
        </p:nvSpPr>
        <p:spPr>
          <a:xfrm>
            <a:off x="644540" y="421928"/>
            <a:ext cx="3289301" cy="730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蒙福的孩子</a:t>
            </a:r>
          </a:p>
        </p:txBody>
      </p:sp>
      <p:sp>
        <p:nvSpPr>
          <p:cNvPr id="37" name="Shape 37"/>
          <p:cNvSpPr/>
          <p:nvPr/>
        </p:nvSpPr>
        <p:spPr>
          <a:xfrm>
            <a:off x="2408135" y="2398706"/>
            <a:ext cx="8598790" cy="3633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我是蒙福的孩子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天父愛我如眼中的瞳人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每一天祂看顧我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從清晨一直陪我入夢鄉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1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3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/>
        </p:nvSpPr>
        <p:spPr>
          <a:xfrm>
            <a:off x="10949780" y="894450"/>
            <a:ext cx="571501" cy="33604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549568" y="507403"/>
            <a:ext cx="3289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蒙福的孩子</a:t>
            </a:r>
          </a:p>
        </p:txBody>
      </p:sp>
      <p:sp>
        <p:nvSpPr>
          <p:cNvPr id="44" name="Shape 44"/>
          <p:cNvSpPr/>
          <p:nvPr/>
        </p:nvSpPr>
        <p:spPr>
          <a:xfrm>
            <a:off x="1790255" y="2068255"/>
            <a:ext cx="9424290" cy="579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我有夢想 真理來澆灌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神同在的亮光來溫暖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天父的愛 我一生渴想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天父愛我 我知道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因為我是祂所揀選的小孩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