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Num" sz="quarter" idx="2"/>
          </p:nvPr>
        </p:nvSpPr>
        <p:spPr>
          <a:xfrm>
            <a:off x="9320106" y="8882097"/>
            <a:ext cx="3034456" cy="389268"/>
          </a:xfrm>
          <a:prstGeom prst="rect">
            <a:avLst/>
          </a:prstGeom>
        </p:spPr>
        <p:txBody>
          <a:bodyPr lIns="65022" tIns="65022" rIns="65022" bIns="65022" anchor="t"/>
          <a:lstStyle>
            <a:lvl1pPr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9" name="Shape 109"/>
          <p:cNvSpPr/>
          <p:nvPr>
            <p:ph type="title"/>
          </p:nvPr>
        </p:nvSpPr>
        <p:spPr>
          <a:xfrm>
            <a:off x="650238" y="0"/>
            <a:ext cx="11704324" cy="2406790"/>
          </a:xfrm>
          <a:prstGeom prst="rect">
            <a:avLst/>
          </a:prstGeom>
        </p:spPr>
        <p:txBody>
          <a:bodyPr lIns="65022" tIns="65022" rIns="65022" bIns="65022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大標題文字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1270000" y="240861"/>
            <a:ext cx="10464800" cy="2464677"/>
          </a:xfrm>
          <a:prstGeom prst="rect">
            <a:avLst/>
          </a:prstGeom>
        </p:spPr>
        <p:txBody>
          <a:bodyPr>
            <a:noAutofit/>
          </a:bodyPr>
          <a:lstStyle>
            <a:lvl1pPr defTabSz="914400"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大標題文字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>
            <a:noAutofit/>
          </a:bodyPr>
          <a:lstStyle>
            <a:lvl1pPr marL="838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282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27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171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16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/>
            <a:r>
              <a:t>大標題文字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2pPr marL="1333500" indent="-889000"/>
            <a:lvl3pPr marL="1778000" indent="-889000"/>
            <a:lvl4pPr marL="2222500" indent="-889000"/>
            <a:lvl5pPr marL="2667000" indent="-889000"/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38" name="Shape 38"/>
          <p:cNvSpPr/>
          <p:nvPr>
            <p:ph type="body" sz="half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4" name="Shape 64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8" name="image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3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9654380" y="656071"/>
            <a:ext cx="316230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b="0" sz="1800"/>
            </a:pPr>
            <a:r>
              <a:rPr b="1" sz="4000"/>
              <a:t>詞曲：張舜評</a:t>
            </a:r>
          </a:p>
        </p:txBody>
      </p:sp>
      <p:sp>
        <p:nvSpPr>
          <p:cNvPr id="140" name="Shape 140"/>
          <p:cNvSpPr/>
          <p:nvPr/>
        </p:nvSpPr>
        <p:spPr>
          <a:xfrm>
            <a:off x="189343" y="171493"/>
            <a:ext cx="519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祢是我一切的一切</a:t>
            </a:r>
          </a:p>
        </p:txBody>
      </p:sp>
      <p:sp>
        <p:nvSpPr>
          <p:cNvPr id="141" name="Shape 141"/>
          <p:cNvSpPr/>
          <p:nvPr/>
        </p:nvSpPr>
        <p:spPr>
          <a:xfrm>
            <a:off x="1222749" y="1646939"/>
            <a:ext cx="10249790" cy="4772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祢以力量束我的腰 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祢使我手得以爭戰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使我雙腳能飛奔 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如母鹿的蹄 使我在高處安歇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5" name="image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3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316343" y="320690"/>
            <a:ext cx="519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祢是我一切的一切</a:t>
            </a:r>
          </a:p>
        </p:txBody>
      </p:sp>
      <p:sp>
        <p:nvSpPr>
          <p:cNvPr id="147" name="Shape 147"/>
          <p:cNvSpPr/>
          <p:nvPr/>
        </p:nvSpPr>
        <p:spPr>
          <a:xfrm>
            <a:off x="2287623" y="1558703"/>
            <a:ext cx="8836923" cy="5751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祢領我到寬闊之處 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我的腳踏定祢的路途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願我的高台 我的磐石 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被尊崇被稱頌</a:t>
            </a:r>
            <a:endParaRPr b="1" sz="6500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0" name="Shape 150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1" name="image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9"/>
            <a:ext cx="13104092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354443" y="333390"/>
            <a:ext cx="519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祢是我一切的一切</a:t>
            </a:r>
          </a:p>
        </p:txBody>
      </p:sp>
      <p:sp>
        <p:nvSpPr>
          <p:cNvPr id="153" name="Shape 153"/>
          <p:cNvSpPr/>
          <p:nvPr/>
        </p:nvSpPr>
        <p:spPr>
          <a:xfrm>
            <a:off x="2297194" y="1734277"/>
            <a:ext cx="8821267" cy="5751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當我困倦軟弱 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祢是我羽翼下的風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使我隨風上騰 勇往向前 祢以能力覆庇著我</a:t>
            </a:r>
            <a:endParaRPr b="1" sz="6500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7" name="image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6" y="-14309"/>
            <a:ext cx="13104092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>
            <a:off x="354443" y="333390"/>
            <a:ext cx="519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祢是我一切的一切</a:t>
            </a:r>
          </a:p>
        </p:txBody>
      </p:sp>
      <p:sp>
        <p:nvSpPr>
          <p:cNvPr id="159" name="Shape 159"/>
          <p:cNvSpPr/>
          <p:nvPr/>
        </p:nvSpPr>
        <p:spPr>
          <a:xfrm>
            <a:off x="2297194" y="1044309"/>
            <a:ext cx="8821267" cy="7131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當我在急難中 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祢與我同在 我不畏懼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全心領受應許 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行在祢的旨意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我要宣告 </a:t>
            </a:r>
            <a:endParaRPr b="1" sz="6500"/>
          </a:p>
          <a:p>
            <a:pPr defTabSz="457200">
              <a:defRPr sz="1400">
                <a:latin typeface="+mn-lt"/>
                <a:ea typeface="+mn-ea"/>
                <a:cs typeface="+mn-cs"/>
                <a:sym typeface="Helvetica Neue"/>
              </a:defRPr>
            </a:pPr>
            <a:r>
              <a:rPr b="1" sz="6500"/>
              <a:t>祢是我一切的一切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