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標題文字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內文層級一</a:t>
            </a:r>
            <a:endParaRPr sz="3200"/>
          </a:p>
          <a:p>
            <a:pPr lvl="1">
              <a:defRPr sz="1800"/>
            </a:pPr>
            <a:r>
              <a:rPr sz="3200"/>
              <a:t>內文層級二</a:t>
            </a:r>
            <a:endParaRPr sz="3200"/>
          </a:p>
          <a:p>
            <a:pPr lvl="2">
              <a:defRPr sz="1800"/>
            </a:pPr>
            <a:r>
              <a:rPr sz="3200"/>
              <a:t>內文層級三</a:t>
            </a:r>
            <a:endParaRPr sz="3200"/>
          </a:p>
          <a:p>
            <a:pPr lvl="3">
              <a:defRPr sz="1800"/>
            </a:pPr>
            <a:r>
              <a:rPr sz="3200"/>
              <a:t>內文層級四</a:t>
            </a:r>
            <a:endParaRPr sz="3200"/>
          </a:p>
          <a:p>
            <a:pPr lvl="4">
              <a:defRPr sz="1800"/>
            </a:pPr>
            <a:r>
              <a:rPr sz="3200"/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標題文字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內文層級一</a:t>
            </a:r>
            <a:endParaRPr sz="3200"/>
          </a:p>
          <a:p>
            <a:pPr lvl="1">
              <a:defRPr sz="1800"/>
            </a:pPr>
            <a:r>
              <a:rPr sz="3200"/>
              <a:t>內文層級二</a:t>
            </a:r>
            <a:endParaRPr sz="3200"/>
          </a:p>
          <a:p>
            <a:pPr lvl="2">
              <a:defRPr sz="1800"/>
            </a:pPr>
            <a:r>
              <a:rPr sz="3200"/>
              <a:t>內文層級三</a:t>
            </a:r>
            <a:endParaRPr sz="3200"/>
          </a:p>
          <a:p>
            <a:pPr lvl="3">
              <a:defRPr sz="1800"/>
            </a:pPr>
            <a:r>
              <a:rPr sz="3200"/>
              <a:t>內文層級四</a:t>
            </a:r>
            <a:endParaRPr sz="3200"/>
          </a:p>
          <a:p>
            <a:pPr lvl="4">
              <a:defRPr sz="1800"/>
            </a:pPr>
            <a:r>
              <a:rPr sz="3200"/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標題文字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標題文字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內文層級一</a:t>
            </a:r>
            <a:endParaRPr sz="3200"/>
          </a:p>
          <a:p>
            <a:pPr lvl="1">
              <a:defRPr sz="1800"/>
            </a:pPr>
            <a:r>
              <a:rPr sz="3200"/>
              <a:t>內文層級二</a:t>
            </a:r>
            <a:endParaRPr sz="3200"/>
          </a:p>
          <a:p>
            <a:pPr lvl="2">
              <a:defRPr sz="1800"/>
            </a:pPr>
            <a:r>
              <a:rPr sz="3200"/>
              <a:t>內文層級三</a:t>
            </a:r>
            <a:endParaRPr sz="3200"/>
          </a:p>
          <a:p>
            <a:pPr lvl="3">
              <a:defRPr sz="1800"/>
            </a:pPr>
            <a:r>
              <a:rPr sz="3200"/>
              <a:t>內文層級四</a:t>
            </a:r>
            <a:endParaRPr sz="3200"/>
          </a:p>
          <a:p>
            <a:pPr lvl="4">
              <a:defRPr sz="1800"/>
            </a:pPr>
            <a:r>
              <a:rPr sz="3200"/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 - 上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標題文字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標題文字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內文層級一</a:t>
            </a:r>
            <a:endParaRPr sz="3600"/>
          </a:p>
          <a:p>
            <a:pPr lvl="1">
              <a:defRPr sz="1800"/>
            </a:pPr>
            <a:r>
              <a:rPr sz="3600"/>
              <a:t>內文層級二</a:t>
            </a:r>
            <a:endParaRPr sz="3600"/>
          </a:p>
          <a:p>
            <a:pPr lvl="2">
              <a:defRPr sz="1800"/>
            </a:pPr>
            <a:r>
              <a:rPr sz="3600"/>
              <a:t>內文層級三</a:t>
            </a:r>
            <a:endParaRPr sz="3600"/>
          </a:p>
          <a:p>
            <a:pPr lvl="3">
              <a:defRPr sz="1800"/>
            </a:pPr>
            <a:r>
              <a:rPr sz="3600"/>
              <a:t>內文層級四</a:t>
            </a:r>
            <a:endParaRPr sz="3600"/>
          </a:p>
          <a:p>
            <a:pPr lvl="4">
              <a:defRPr sz="1800"/>
            </a:pPr>
            <a:r>
              <a:rPr sz="3600"/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標題文字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內文層級一</a:t>
            </a:r>
            <a:endParaRPr sz="2800"/>
          </a:p>
          <a:p>
            <a:pPr lvl="1">
              <a:defRPr sz="1800"/>
            </a:pPr>
            <a:r>
              <a:rPr sz="2800"/>
              <a:t>內文層級二</a:t>
            </a:r>
            <a:endParaRPr sz="2800"/>
          </a:p>
          <a:p>
            <a:pPr lvl="2">
              <a:defRPr sz="1800"/>
            </a:pPr>
            <a:r>
              <a:rPr sz="2800"/>
              <a:t>內文層級三</a:t>
            </a:r>
            <a:endParaRPr sz="2800"/>
          </a:p>
          <a:p>
            <a:pPr lvl="3">
              <a:defRPr sz="1800"/>
            </a:pPr>
            <a:r>
              <a:rPr sz="2800"/>
              <a:t>內文層級四</a:t>
            </a:r>
            <a:endParaRPr sz="2800"/>
          </a:p>
          <a:p>
            <a:pPr lvl="4">
              <a:defRPr sz="1800"/>
            </a:pPr>
            <a:r>
              <a:rPr sz="2800"/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內文層級一</a:t>
            </a:r>
            <a:endParaRPr sz="3600"/>
          </a:p>
          <a:p>
            <a:pPr lvl="1">
              <a:defRPr sz="1800"/>
            </a:pPr>
            <a:r>
              <a:rPr sz="3600"/>
              <a:t>內文層級二</a:t>
            </a:r>
            <a:endParaRPr sz="3600"/>
          </a:p>
          <a:p>
            <a:pPr lvl="2">
              <a:defRPr sz="1800"/>
            </a:pPr>
            <a:r>
              <a:rPr sz="3600"/>
              <a:t>內文層級三</a:t>
            </a:r>
            <a:endParaRPr sz="3600"/>
          </a:p>
          <a:p>
            <a:pPr lvl="3">
              <a:defRPr sz="1800"/>
            </a:pPr>
            <a:r>
              <a:rPr sz="3600"/>
              <a:t>內文層級四</a:t>
            </a:r>
            <a:endParaRPr sz="3600"/>
          </a:p>
          <a:p>
            <a:pPr lvl="4">
              <a:defRPr sz="1800"/>
            </a:pPr>
            <a:r>
              <a:rPr sz="3600"/>
              <a:t>內文層級五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一頁三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標題文字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內文層級一</a:t>
            </a:r>
            <a:endParaRPr sz="3600"/>
          </a:p>
          <a:p>
            <a:pPr lvl="1">
              <a:defRPr sz="1800"/>
            </a:pPr>
            <a:r>
              <a:rPr sz="3600"/>
              <a:t>內文層級二</a:t>
            </a:r>
            <a:endParaRPr sz="3600"/>
          </a:p>
          <a:p>
            <a:pPr lvl="2">
              <a:defRPr sz="1800"/>
            </a:pPr>
            <a:r>
              <a:rPr sz="3600"/>
              <a:t>內文層級三</a:t>
            </a:r>
            <a:endParaRPr sz="3600"/>
          </a:p>
          <a:p>
            <a:pPr lvl="3">
              <a:defRPr sz="1800"/>
            </a:pPr>
            <a:r>
              <a:rPr sz="3600"/>
              <a:t>內文層級四</a:t>
            </a:r>
            <a:endParaRPr sz="3600"/>
          </a:p>
          <a:p>
            <a:pPr lvl="4">
              <a:defRPr sz="1800"/>
            </a:pPr>
            <a:r>
              <a:rPr sz="3600"/>
              <a:t>內文層級五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34" name="雅比斯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6" y="-14308"/>
            <a:ext cx="13104092" cy="9782216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Shape 35"/>
          <p:cNvSpPr/>
          <p:nvPr/>
        </p:nvSpPr>
        <p:spPr>
          <a:xfrm>
            <a:off x="9654380" y="758941"/>
            <a:ext cx="3162301" cy="607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4000"/>
              <a:t>詞曲：殷贊傑</a:t>
            </a:r>
          </a:p>
        </p:txBody>
      </p:sp>
      <p:sp>
        <p:nvSpPr>
          <p:cNvPr id="36" name="Shape 36"/>
          <p:cNvSpPr/>
          <p:nvPr/>
        </p:nvSpPr>
        <p:spPr>
          <a:xfrm>
            <a:off x="595743" y="298465"/>
            <a:ext cx="2019301" cy="730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5000"/>
              <a:t>愛到底</a:t>
            </a:r>
          </a:p>
        </p:txBody>
      </p:sp>
      <p:sp>
        <p:nvSpPr>
          <p:cNvPr id="37" name="Shape 37"/>
          <p:cNvSpPr/>
          <p:nvPr/>
        </p:nvSpPr>
        <p:spPr>
          <a:xfrm>
            <a:off x="3072425" y="2806453"/>
            <a:ext cx="7177279" cy="3786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defTabSz="457200">
              <a:defRPr sz="1800"/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我走過的路多嘆息 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不經意想到要放棄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怎知你存留的氣息 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是多麼多麼的神奇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41" name="雅比斯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6" y="-14308"/>
            <a:ext cx="13104092" cy="9782216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Shape 42"/>
          <p:cNvSpPr/>
          <p:nvPr/>
        </p:nvSpPr>
        <p:spPr>
          <a:xfrm>
            <a:off x="10733880" y="789739"/>
            <a:ext cx="1003301" cy="54546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 lvl="0">
              <a:defRPr b="1" sz="35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3" name="Shape 43"/>
          <p:cNvSpPr/>
          <p:nvPr/>
        </p:nvSpPr>
        <p:spPr>
          <a:xfrm>
            <a:off x="595743" y="298465"/>
            <a:ext cx="2019301" cy="730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5000"/>
              <a:t>愛到底</a:t>
            </a:r>
          </a:p>
        </p:txBody>
      </p:sp>
      <p:sp>
        <p:nvSpPr>
          <p:cNvPr id="44" name="Shape 44"/>
          <p:cNvSpPr/>
          <p:nvPr/>
        </p:nvSpPr>
        <p:spPr>
          <a:xfrm>
            <a:off x="2873295" y="2728230"/>
            <a:ext cx="7773290" cy="479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defTabSz="457200">
              <a:defRPr sz="1800"/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哈利路亞我讚美祢 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和散那榮耀祢聖名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無論前路是順或逆 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跟隨祢的腳步多堅定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48" name="雅比斯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6" y="-14308"/>
            <a:ext cx="13104092" cy="9782216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Shape 49"/>
          <p:cNvSpPr/>
          <p:nvPr/>
        </p:nvSpPr>
        <p:spPr>
          <a:xfrm>
            <a:off x="10724383" y="789739"/>
            <a:ext cx="1003301" cy="54546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 lvl="0">
              <a:defRPr b="1" sz="35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" name="Shape 50"/>
          <p:cNvSpPr/>
          <p:nvPr/>
        </p:nvSpPr>
        <p:spPr>
          <a:xfrm>
            <a:off x="595743" y="298465"/>
            <a:ext cx="2019301" cy="730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5000"/>
              <a:t>愛到底</a:t>
            </a:r>
          </a:p>
        </p:txBody>
      </p:sp>
      <p:sp>
        <p:nvSpPr>
          <p:cNvPr id="51" name="Shape 51"/>
          <p:cNvSpPr/>
          <p:nvPr/>
        </p:nvSpPr>
        <p:spPr>
          <a:xfrm>
            <a:off x="2825574" y="2825448"/>
            <a:ext cx="8002779" cy="37868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defTabSz="457200">
              <a:defRPr sz="1800"/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早知祢愛我必愛到底 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我就不會失去了勇氣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今生又何必尋尋覓覓 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每天有祢參與才有趣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55" name="雅比斯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6" y="-14308"/>
            <a:ext cx="13104092" cy="9782216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/>
          <p:nvPr/>
        </p:nvSpPr>
        <p:spPr>
          <a:xfrm>
            <a:off x="10724383" y="780241"/>
            <a:ext cx="1003301" cy="54546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 lvl="0">
              <a:defRPr b="1" sz="35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7" name="Shape 57"/>
          <p:cNvSpPr/>
          <p:nvPr/>
        </p:nvSpPr>
        <p:spPr>
          <a:xfrm>
            <a:off x="595743" y="298465"/>
            <a:ext cx="2019301" cy="730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5000"/>
              <a:t>愛到底</a:t>
            </a:r>
          </a:p>
        </p:txBody>
      </p:sp>
      <p:sp>
        <p:nvSpPr>
          <p:cNvPr id="58" name="Shape 58"/>
          <p:cNvSpPr/>
          <p:nvPr/>
        </p:nvSpPr>
        <p:spPr>
          <a:xfrm>
            <a:off x="2016422" y="2801110"/>
            <a:ext cx="9653779" cy="43662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defTabSz="457200">
              <a:defRPr sz="1800"/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早知祢愛我必愛到底 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我就不會失去了志氣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放手一搏為祢而呼吸 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defTabSz="457200">
              <a:defRPr sz="1800"/>
            </a:pPr>
            <a:r>
              <a:rPr b="1" sz="6500">
                <a:latin typeface="Helvetica Neue"/>
                <a:ea typeface="Helvetica Neue"/>
                <a:cs typeface="Helvetica Neue"/>
                <a:sym typeface="Helvetica Neue"/>
              </a:rPr>
              <a:t>見證祢揀選我恩典多奇異 </a:t>
            </a:r>
            <a:endParaRPr b="1" sz="6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algn="l" defTabSz="457200">
              <a:defRPr sz="1800"/>
            </a:pP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