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內文層級一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內文層級二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內文層級三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內文層級四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7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9654380" y="758941"/>
            <a:ext cx="3162301" cy="60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4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39" name="Shape 39"/>
          <p:cNvSpPr/>
          <p:nvPr/>
        </p:nvSpPr>
        <p:spPr>
          <a:xfrm>
            <a:off x="913243" y="298465"/>
            <a:ext cx="1384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說愛</a:t>
            </a:r>
          </a:p>
        </p:txBody>
      </p:sp>
      <p:sp>
        <p:nvSpPr>
          <p:cNvPr id="40" name="Shape 40"/>
          <p:cNvSpPr/>
          <p:nvPr/>
        </p:nvSpPr>
        <p:spPr>
          <a:xfrm>
            <a:off x="2496782" y="2983363"/>
            <a:ext cx="8598790" cy="3786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有一種愛是永遠的愛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在亙古以先已為你預備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這一種愛是無價的愛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有恩惠憐憫常與你同在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4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10733880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/>
          <a:p>
            <a:pPr lvl="0">
              <a:defRPr b="1" sz="3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913243" y="298465"/>
            <a:ext cx="1384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說愛</a:t>
            </a:r>
          </a:p>
        </p:txBody>
      </p:sp>
      <p:sp>
        <p:nvSpPr>
          <p:cNvPr id="47" name="Shape 47"/>
          <p:cNvSpPr/>
          <p:nvPr/>
        </p:nvSpPr>
        <p:spPr>
          <a:xfrm>
            <a:off x="2613437" y="2940046"/>
            <a:ext cx="8369301" cy="3633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我說愛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是長闊高深的愛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是耶穌基督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以流血捨身所證明的愛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1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10733880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/>
          <a:p>
            <a:pPr lvl="0">
              <a:defRPr b="1" sz="3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913243" y="298465"/>
            <a:ext cx="1384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說愛</a:t>
            </a:r>
          </a:p>
        </p:txBody>
      </p:sp>
      <p:sp>
        <p:nvSpPr>
          <p:cNvPr id="54" name="Shape 54"/>
          <p:cNvSpPr/>
          <p:nvPr/>
        </p:nvSpPr>
        <p:spPr>
          <a:xfrm>
            <a:off x="2887113" y="2906767"/>
            <a:ext cx="7773290" cy="4213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我說愛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是不離不棄的愛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是當你受生命之苦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牽拉著你的耶穌的愛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