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內文層級一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內文層級二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內文層級三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內文層級四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內文層級一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內文層級二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內文層級三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內文層級四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內文層級一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內文層級二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內文層級三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內文層級四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內文層級五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我願意自己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7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9654380" y="758941"/>
            <a:ext cx="3162301" cy="60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4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39" name="Shape 39"/>
          <p:cNvSpPr/>
          <p:nvPr/>
        </p:nvSpPr>
        <p:spPr>
          <a:xfrm>
            <a:off x="331133" y="402934"/>
            <a:ext cx="328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我願意自己</a:t>
            </a:r>
          </a:p>
        </p:txBody>
      </p:sp>
      <p:sp>
        <p:nvSpPr>
          <p:cNvPr id="40" name="Shape 40"/>
          <p:cNvSpPr/>
          <p:nvPr/>
        </p:nvSpPr>
        <p:spPr>
          <a:xfrm>
            <a:off x="2146932" y="2085609"/>
            <a:ext cx="9424290" cy="5335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我像艘船</a:t>
            </a:r>
            <a:endParaRPr b="1" sz="6500">
              <a:solidFill>
                <a:srgbClr val="14192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航行在迷濛的海上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祢是那位為我掌舵的船長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有祢為我指引每一個方向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我將揚帆尋求夢想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4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10733880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/>
          <a:p>
            <a:pPr lvl="0">
              <a:defRPr b="1" sz="3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426105" y="374442"/>
            <a:ext cx="3289301" cy="730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我願意自己</a:t>
            </a:r>
          </a:p>
        </p:txBody>
      </p:sp>
      <p:sp>
        <p:nvSpPr>
          <p:cNvPr id="47" name="Shape 47"/>
          <p:cNvSpPr/>
          <p:nvPr/>
        </p:nvSpPr>
        <p:spPr>
          <a:xfrm>
            <a:off x="2505363" y="2037182"/>
            <a:ext cx="9057768" cy="3786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我願意自己 以祢為至寶 </a:t>
            </a:r>
            <a:endParaRPr b="1" sz="6500">
              <a:solidFill>
                <a:srgbClr val="14192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輕看世上一切虛華榮耀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我願意自己 哭倒祢懷抱 </a:t>
            </a:r>
            <a:endParaRPr b="1" sz="6500">
              <a:solidFill>
                <a:srgbClr val="14192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然後可以勇敢不會動搖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1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10733880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/>
          <a:p>
            <a:pPr lvl="0">
              <a:defRPr b="1" sz="3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445099" y="440922"/>
            <a:ext cx="3289301" cy="730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50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我願意自己</a:t>
            </a:r>
          </a:p>
        </p:txBody>
      </p:sp>
      <p:sp>
        <p:nvSpPr>
          <p:cNvPr id="54" name="Shape 54"/>
          <p:cNvSpPr/>
          <p:nvPr/>
        </p:nvSpPr>
        <p:spPr>
          <a:xfrm>
            <a:off x="1973724" y="1951543"/>
            <a:ext cx="9057352" cy="4641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"/>
                <a:ea typeface="Helvetica"/>
                <a:cs typeface="Helvetica"/>
                <a:sym typeface="Helvetica"/>
              </a:rPr>
              <a:t>我願意自己 把自己忘掉 </a:t>
            </a:r>
            <a:endParaRPr b="1" sz="6500">
              <a:solidFill>
                <a:srgbClr val="14192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"/>
                <a:ea typeface="Helvetica"/>
                <a:cs typeface="Helvetica"/>
                <a:sym typeface="Helvetica"/>
              </a:rPr>
              <a:t>在祢裡面我是多麼驕傲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"/>
                <a:ea typeface="Helvetica"/>
                <a:cs typeface="Helvetica"/>
                <a:sym typeface="Helvetica"/>
              </a:rPr>
              <a:t>就算有一天 我再次跌倒 </a:t>
            </a:r>
            <a:endParaRPr b="1" sz="6500">
              <a:solidFill>
                <a:srgbClr val="14192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457200">
              <a:defRPr sz="1800">
                <a:solidFill>
                  <a:srgbClr val="000000"/>
                </a:solidFill>
              </a:defRPr>
            </a:pPr>
            <a:r>
              <a:rPr b="1" sz="6500">
                <a:solidFill>
                  <a:srgbClr val="141923"/>
                </a:solidFill>
                <a:latin typeface="Helvetica"/>
                <a:ea typeface="Helvetica"/>
                <a:cs typeface="Helvetica"/>
                <a:sym typeface="Helvetica"/>
              </a:rPr>
              <a:t>相信有祢與我同渡風暴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>
                <a:solidFill>
                  <a:srgbClr val="000000"/>
                </a:solidFill>
              </a:defRPr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