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2"/>
          </p:nvPr>
        </p:nvSpPr>
        <p:spPr>
          <a:xfrm>
            <a:off x="9320106" y="8882097"/>
            <a:ext cx="3034457" cy="389266"/>
          </a:xfrm>
          <a:prstGeom prst="rect">
            <a:avLst/>
          </a:prstGeom>
        </p:spPr>
        <p:txBody>
          <a:bodyPr lIns="65022" tIns="65022" rIns="65022" bIns="65022" anchor="t"/>
          <a:lstStyle>
            <a:lvl1pPr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xfrm>
            <a:off x="650238" y="0"/>
            <a:ext cx="11704325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大標題文字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/>
            <a:r>
              <a:t>大標題文字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28953"/>
            <a:ext cx="11099800" cy="2990094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9654379" y="656071"/>
            <a:ext cx="31623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4000"/>
              <a:t>詞曲：張舜評</a:t>
            </a:r>
          </a:p>
        </p:txBody>
      </p:sp>
      <p:sp>
        <p:nvSpPr>
          <p:cNvPr id="140" name="Shape 140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我愛祢耶穌</a:t>
            </a:r>
          </a:p>
        </p:txBody>
      </p:sp>
      <p:sp>
        <p:nvSpPr>
          <p:cNvPr id="141" name="Shape 141"/>
          <p:cNvSpPr/>
          <p:nvPr/>
        </p:nvSpPr>
        <p:spPr>
          <a:xfrm>
            <a:off x="1262761" y="1977032"/>
            <a:ext cx="10479279" cy="57995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我愛祢耶穌 我愛祢耶穌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祢寶血為我流 祢重價贖回我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我愛祢耶穌 我愛祢耶穌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祢權能大可畏 祢醫治釋放我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1172029" y="402070"/>
            <a:ext cx="127001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  <a:endParaRPr b="1" sz="4000"/>
          </a:p>
        </p:txBody>
      </p:sp>
      <p:sp>
        <p:nvSpPr>
          <p:cNvPr id="147" name="Shape 147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我愛祢耶穌</a:t>
            </a:r>
          </a:p>
        </p:txBody>
      </p:sp>
      <p:sp>
        <p:nvSpPr>
          <p:cNvPr id="148" name="Shape 148"/>
          <p:cNvSpPr/>
          <p:nvPr/>
        </p:nvSpPr>
        <p:spPr>
          <a:xfrm>
            <a:off x="2044810" y="2133760"/>
            <a:ext cx="9057768" cy="459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我愛祢耶穌 我愛祢到底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在困倦之時 仍堅定站立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全因為有祢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2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11172029" y="402070"/>
            <a:ext cx="127001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  <a:endParaRPr b="1" sz="4000"/>
          </a:p>
        </p:txBody>
      </p:sp>
      <p:sp>
        <p:nvSpPr>
          <p:cNvPr id="154" name="Shape 154"/>
          <p:cNvSpPr/>
          <p:nvPr/>
        </p:nvSpPr>
        <p:spPr>
          <a:xfrm>
            <a:off x="450569" y="218840"/>
            <a:ext cx="3289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我愛祢耶穌</a:t>
            </a:r>
          </a:p>
        </p:txBody>
      </p:sp>
      <p:sp>
        <p:nvSpPr>
          <p:cNvPr id="155" name="Shape 155"/>
          <p:cNvSpPr/>
          <p:nvPr/>
        </p:nvSpPr>
        <p:spPr>
          <a:xfrm>
            <a:off x="1832572" y="1891572"/>
            <a:ext cx="9883268" cy="4796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我愛祢耶穌 我愛祢到底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獻上我香膏 在祢的跟前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這是我僅有的 祢全然明白 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我是多麼愛祢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