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Num" sz="quarter" idx="2"/>
          </p:nvPr>
        </p:nvSpPr>
        <p:spPr>
          <a:xfrm>
            <a:off x="9320106" y="8882097"/>
            <a:ext cx="3034457" cy="389266"/>
          </a:xfrm>
          <a:prstGeom prst="rect">
            <a:avLst/>
          </a:prstGeom>
        </p:spPr>
        <p:txBody>
          <a:bodyPr lIns="65022" tIns="65022" rIns="65022" bIns="65022" anchor="t"/>
          <a:lstStyle>
            <a:lvl1pPr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9" name="Shape 109"/>
          <p:cNvSpPr/>
          <p:nvPr>
            <p:ph type="title"/>
          </p:nvPr>
        </p:nvSpPr>
        <p:spPr>
          <a:xfrm>
            <a:off x="650238" y="0"/>
            <a:ext cx="11704325" cy="24067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大標題文字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>
            <a:noAutofit/>
          </a:bodyPr>
          <a:lstStyle>
            <a:lvl1pPr defTabSz="914400"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>
            <a:noAutofit/>
          </a:bodyPr>
          <a:lstStyle>
            <a:lvl1pPr marL="838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282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27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171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16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/>
            <a:r>
              <a:t>大標題文字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2pPr marL="1333500" indent="-889000"/>
            <a:lvl3pPr marL="1778000" indent="-889000"/>
            <a:lvl4pPr marL="2222500" indent="-889000"/>
            <a:lvl5pPr marL="2667000" indent="-889000"/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952500" y="28953"/>
            <a:ext cx="11099800" cy="2990094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4" name="Shape 64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9583810" y="351270"/>
            <a:ext cx="3303439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4000"/>
              <a:t>詞曲：殷贊傑</a:t>
            </a:r>
            <a:endParaRPr b="1" sz="4000"/>
          </a:p>
        </p:txBody>
      </p:sp>
      <p:sp>
        <p:nvSpPr>
          <p:cNvPr id="140" name="Shape 140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來到神面前</a:t>
            </a:r>
          </a:p>
        </p:txBody>
      </p:sp>
      <p:sp>
        <p:nvSpPr>
          <p:cNvPr id="141" name="Shape 141"/>
          <p:cNvSpPr/>
          <p:nvPr/>
        </p:nvSpPr>
        <p:spPr>
          <a:xfrm>
            <a:off x="2199996" y="2024922"/>
            <a:ext cx="9424290" cy="5703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快樂的是我不停搖動的手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algn="l"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臉上的笑容把憂愁拋腦後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algn="l"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握緊的是我最真摯的雙手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algn="l"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敞開的心胸把生命全獻奉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1172029" y="402070"/>
            <a:ext cx="127001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  <a:endParaRPr b="1" sz="4000"/>
          </a:p>
        </p:txBody>
      </p:sp>
      <p:sp>
        <p:nvSpPr>
          <p:cNvPr id="147" name="Shape 147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來到神面前</a:t>
            </a:r>
          </a:p>
        </p:txBody>
      </p:sp>
      <p:sp>
        <p:nvSpPr>
          <p:cNvPr id="148" name="Shape 148"/>
          <p:cNvSpPr/>
          <p:nvPr/>
        </p:nvSpPr>
        <p:spPr>
          <a:xfrm>
            <a:off x="2199996" y="2678972"/>
            <a:ext cx="9424290" cy="439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不相信是我也有快樂笑容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是天父開了我的心鎖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algn="l"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2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11172029" y="402070"/>
            <a:ext cx="127001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  <a:endParaRPr b="1" sz="4000"/>
          </a:p>
        </p:txBody>
      </p:sp>
      <p:sp>
        <p:nvSpPr>
          <p:cNvPr id="154" name="Shape 154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來到神面前</a:t>
            </a:r>
          </a:p>
        </p:txBody>
      </p:sp>
      <p:sp>
        <p:nvSpPr>
          <p:cNvPr id="155" name="Shape 155"/>
          <p:cNvSpPr/>
          <p:nvPr/>
        </p:nvSpPr>
        <p:spPr>
          <a:xfrm>
            <a:off x="2199996" y="2571626"/>
            <a:ext cx="10249790" cy="356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喔讓我們唱呀唱呀跳呀跳呀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來到神的面前啊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高舉你雙手讓全世界感動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11172029" y="402070"/>
            <a:ext cx="127001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  <a:endParaRPr b="1" sz="4000"/>
          </a:p>
        </p:txBody>
      </p:sp>
      <p:sp>
        <p:nvSpPr>
          <p:cNvPr id="161" name="Shape 161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來到神面前</a:t>
            </a:r>
          </a:p>
        </p:txBody>
      </p:sp>
      <p:sp>
        <p:nvSpPr>
          <p:cNvPr id="162" name="Shape 162"/>
          <p:cNvSpPr/>
          <p:nvPr/>
        </p:nvSpPr>
        <p:spPr>
          <a:xfrm>
            <a:off x="2341836" y="2436069"/>
            <a:ext cx="9653501" cy="567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b="1" sz="6500"/>
            </a:pPr>
            <a:r>
              <a:t>讓我們唱呀唱呀跳呀跳呀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來到神的面前啊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讓主坐寶座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defTabSz="457200">
              <a:lnSpc>
                <a:spcPts val="9400"/>
              </a:lnSpc>
              <a:defRPr b="1" sz="6500">
                <a:latin typeface="Arial"/>
                <a:ea typeface="Arial"/>
                <a:cs typeface="Arial"/>
                <a:sym typeface="Arial"/>
              </a:defRPr>
            </a:pPr>
            <a:r>
              <a:t>享受我們全心全人的事奉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