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12" name="Shape 12"/>
          <p:cNvSpPr/>
          <p:nvPr>
            <p:ph type="body" sz="half" idx="1"/>
          </p:nvPr>
        </p:nvSpPr>
        <p:spPr>
          <a:xfrm>
            <a:off x="1270000" y="5029200"/>
            <a:ext cx="10464800" cy="472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Num" sz="quarter" idx="2"/>
          </p:nvPr>
        </p:nvSpPr>
        <p:spPr>
          <a:xfrm>
            <a:off x="9320106" y="8882097"/>
            <a:ext cx="3034457" cy="389266"/>
          </a:xfrm>
          <a:prstGeom prst="rect">
            <a:avLst/>
          </a:prstGeom>
        </p:spPr>
        <p:txBody>
          <a:bodyPr lIns="65022" tIns="65022" rIns="65022" bIns="65022" anchor="t"/>
          <a:lstStyle>
            <a:lvl1pPr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09" name="Shape 109"/>
          <p:cNvSpPr/>
          <p:nvPr>
            <p:ph type="title"/>
          </p:nvPr>
        </p:nvSpPr>
        <p:spPr>
          <a:xfrm>
            <a:off x="650238" y="0"/>
            <a:ext cx="11704325" cy="2406790"/>
          </a:xfrm>
          <a:prstGeom prst="rect">
            <a:avLst/>
          </a:prstGeom>
        </p:spPr>
        <p:txBody>
          <a:bodyPr lIns="65022" tIns="65022" rIns="65022" bIns="65022">
            <a:noAutofit/>
          </a:bodyPr>
          <a:lstStyle>
            <a:lvl1pPr defTabSz="91440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大標題文字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xfrm>
            <a:off x="1270000" y="240861"/>
            <a:ext cx="10464800" cy="2464678"/>
          </a:xfrm>
          <a:prstGeom prst="rect">
            <a:avLst/>
          </a:prstGeom>
        </p:spPr>
        <p:txBody>
          <a:bodyPr>
            <a:noAutofit/>
          </a:bodyPr>
          <a:lstStyle>
            <a:lvl1pPr defTabSz="914400"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大標題文字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1270000" y="2705536"/>
            <a:ext cx="10464800" cy="5841128"/>
          </a:xfrm>
          <a:prstGeom prst="rect">
            <a:avLst/>
          </a:prstGeom>
        </p:spPr>
        <p:txBody>
          <a:bodyPr>
            <a:noAutofit/>
          </a:bodyPr>
          <a:lstStyle>
            <a:lvl1pPr marL="838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282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27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171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16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/>
            <a:r>
              <a:t>大標題文字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2pPr marL="1333500" indent="-889000"/>
            <a:lvl3pPr marL="1778000" indent="-889000"/>
            <a:lvl4pPr marL="2222500" indent="-889000"/>
            <a:lvl5pPr marL="2667000" indent="-889000"/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27" name="Shape 1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1270000" y="1841500"/>
            <a:ext cx="10464800" cy="62992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大標題文字</a:t>
            </a:r>
          </a:p>
        </p:txBody>
      </p:sp>
      <p:sp>
        <p:nvSpPr>
          <p:cNvPr id="38" name="Shape 38"/>
          <p:cNvSpPr/>
          <p:nvPr>
            <p:ph type="body" sz="half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xfrm>
            <a:off x="952500" y="28953"/>
            <a:ext cx="11099800" cy="2990094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64" name="Shape 64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8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9654379" y="656071"/>
            <a:ext cx="3162301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4000"/>
              <a:t>詞曲：張舜評</a:t>
            </a:r>
          </a:p>
        </p:txBody>
      </p:sp>
      <p:sp>
        <p:nvSpPr>
          <p:cNvPr id="140" name="Shape 140"/>
          <p:cNvSpPr/>
          <p:nvPr/>
        </p:nvSpPr>
        <p:spPr>
          <a:xfrm>
            <a:off x="768069" y="218840"/>
            <a:ext cx="2654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祝福追隨</a:t>
            </a:r>
          </a:p>
        </p:txBody>
      </p:sp>
      <p:sp>
        <p:nvSpPr>
          <p:cNvPr id="141" name="Shape 141"/>
          <p:cNvSpPr/>
          <p:nvPr/>
        </p:nvSpPr>
        <p:spPr>
          <a:xfrm>
            <a:off x="2241118" y="2000977"/>
            <a:ext cx="8828279" cy="5751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祝福追隨我 恩典圈住我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神保守我用慈繩愛索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聖靈的寶劍 已斷絕咒詛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新的生命神已賜給我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5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11172029" y="402070"/>
            <a:ext cx="127001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  <a:endParaRPr b="1" sz="4000"/>
          </a:p>
        </p:txBody>
      </p:sp>
      <p:sp>
        <p:nvSpPr>
          <p:cNvPr id="147" name="Shape 147"/>
          <p:cNvSpPr/>
          <p:nvPr/>
        </p:nvSpPr>
        <p:spPr>
          <a:xfrm>
            <a:off x="768069" y="218840"/>
            <a:ext cx="2654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祝福追隨</a:t>
            </a:r>
          </a:p>
        </p:txBody>
      </p:sp>
      <p:sp>
        <p:nvSpPr>
          <p:cNvPr id="148" name="Shape 148"/>
          <p:cNvSpPr/>
          <p:nvPr/>
        </p:nvSpPr>
        <p:spPr>
          <a:xfrm>
            <a:off x="1460156" y="2115277"/>
            <a:ext cx="10479279" cy="6958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b="1" sz="6500"/>
            </a:pPr>
            <a:r>
              <a:t>我要更多渴慕 更多的親近</a:t>
            </a:r>
          </a:p>
          <a:p>
            <a:pPr defTabSz="457200">
              <a:lnSpc>
                <a:spcPts val="9400"/>
              </a:lnSpc>
              <a:defRPr b="1" sz="6500"/>
            </a:pPr>
            <a:r>
              <a:t>靠神話語幫助我堅定</a:t>
            </a:r>
          </a:p>
          <a:p>
            <a:pPr defTabSz="457200">
              <a:lnSpc>
                <a:spcPts val="9400"/>
              </a:lnSpc>
              <a:defRPr b="1" sz="6500"/>
            </a:pPr>
            <a:r>
              <a:t>活出我的命定 一個榮耀生命</a:t>
            </a:r>
          </a:p>
          <a:p>
            <a:pPr defTabSz="457200">
              <a:lnSpc>
                <a:spcPts val="9400"/>
              </a:lnSpc>
              <a:defRPr b="1" sz="6500"/>
            </a:pPr>
            <a:r>
              <a:t>神賜祝福永不停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defTabSz="457200">
              <a:lnSpc>
                <a:spcPts val="32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lnSpc>
                <a:spcPts val="32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