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79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詞曲：殷贊傑</a:t>
            </a:r>
          </a:p>
        </p:txBody>
      </p:sp>
      <p:sp>
        <p:nvSpPr>
          <p:cNvPr id="140" name="Shape 140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如果我能</a:t>
            </a:r>
          </a:p>
        </p:txBody>
      </p:sp>
      <p:sp>
        <p:nvSpPr>
          <p:cNvPr id="141" name="Shape 141"/>
          <p:cNvSpPr/>
          <p:nvPr/>
        </p:nvSpPr>
        <p:spPr>
          <a:xfrm>
            <a:off x="3653928" y="2000977"/>
            <a:ext cx="6351779" cy="5751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如果我能來跳舞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我願相信那是愛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如果我表情無奈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將我抱滿懷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如果我能</a:t>
            </a:r>
          </a:p>
        </p:txBody>
      </p:sp>
      <p:sp>
        <p:nvSpPr>
          <p:cNvPr id="148" name="Shape 148"/>
          <p:cNvSpPr/>
          <p:nvPr/>
        </p:nvSpPr>
        <p:spPr>
          <a:xfrm>
            <a:off x="3609097" y="1987007"/>
            <a:ext cx="6351779" cy="6754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如果我得見大海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我願相信那是愛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如果我得見天開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腳步要加快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如果我能</a:t>
            </a:r>
          </a:p>
        </p:txBody>
      </p:sp>
      <p:sp>
        <p:nvSpPr>
          <p:cNvPr id="155" name="Shape 155"/>
          <p:cNvSpPr/>
          <p:nvPr/>
        </p:nvSpPr>
        <p:spPr>
          <a:xfrm>
            <a:off x="3107065" y="2129247"/>
            <a:ext cx="7177279" cy="6754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新的生命值得期待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神的愛不能取代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路程縱然有傷害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卻不至失敗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如果我能</a:t>
            </a:r>
          </a:p>
        </p:txBody>
      </p:sp>
      <p:sp>
        <p:nvSpPr>
          <p:cNvPr id="162" name="Shape 162"/>
          <p:cNvSpPr/>
          <p:nvPr/>
        </p:nvSpPr>
        <p:spPr>
          <a:xfrm>
            <a:off x="3326511" y="2115277"/>
            <a:ext cx="6351779" cy="695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/>
            </a:pPr>
            <a:r>
              <a:t>如果回轉像小孩 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我將不在天門外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如果對神更信賴 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恩典傾下來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