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79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詞曲：殷贊傑</a:t>
            </a:r>
          </a:p>
        </p:txBody>
      </p:sp>
      <p:sp>
        <p:nvSpPr>
          <p:cNvPr id="140" name="Shape 140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對愛更明白</a:t>
            </a:r>
          </a:p>
        </p:txBody>
      </p:sp>
      <p:sp>
        <p:nvSpPr>
          <p:cNvPr id="141" name="Shape 141"/>
          <p:cNvSpPr/>
          <p:nvPr/>
        </p:nvSpPr>
        <p:spPr>
          <a:xfrm>
            <a:off x="2815557" y="2462366"/>
            <a:ext cx="7773152" cy="5605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愛我熟悉的家 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讓天都亮起來 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生活更光彩一定是愛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對愛更明白</a:t>
            </a:r>
          </a:p>
        </p:txBody>
      </p:sp>
      <p:sp>
        <p:nvSpPr>
          <p:cNvPr id="148" name="Shape 148"/>
          <p:cNvSpPr/>
          <p:nvPr/>
        </p:nvSpPr>
        <p:spPr>
          <a:xfrm>
            <a:off x="2369619" y="2580034"/>
            <a:ext cx="7773151" cy="5578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上帝也住我家 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愛通行無阻礙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家人的關懷無法取代</a:t>
            </a: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對愛更明白</a:t>
            </a:r>
          </a:p>
        </p:txBody>
      </p:sp>
      <p:sp>
        <p:nvSpPr>
          <p:cNvPr id="155" name="Shape 155"/>
          <p:cNvSpPr/>
          <p:nvPr/>
        </p:nvSpPr>
        <p:spPr>
          <a:xfrm>
            <a:off x="2207020" y="2650354"/>
            <a:ext cx="9424151" cy="5551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撫平一切的傷害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也讓我對愛更明白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無法忘記卻能以原諒替代</a:t>
            </a: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對愛更明白</a:t>
            </a:r>
          </a:p>
        </p:txBody>
      </p:sp>
      <p:sp>
        <p:nvSpPr>
          <p:cNvPr id="162" name="Shape 162"/>
          <p:cNvSpPr/>
          <p:nvPr/>
        </p:nvSpPr>
        <p:spPr>
          <a:xfrm>
            <a:off x="2040483" y="2602772"/>
            <a:ext cx="9424290" cy="4548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主寶血全都遮蓋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舉起手對天拍一拍</a:t>
            </a: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感謝天父每天都值得期待</a:t>
            </a:r>
            <a:endParaRPr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