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4724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名言語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Num" sz="quarter" idx="2"/>
          </p:nvPr>
        </p:nvSpPr>
        <p:spPr>
          <a:xfrm>
            <a:off x="9320106" y="8882097"/>
            <a:ext cx="3034457" cy="389266"/>
          </a:xfrm>
          <a:prstGeom prst="rect">
            <a:avLst/>
          </a:prstGeom>
        </p:spPr>
        <p:txBody>
          <a:bodyPr lIns="65022" tIns="65022" rIns="65022" bIns="65022" anchor="t"/>
          <a:lstStyle>
            <a:lvl1pPr defTabSz="914400">
              <a:defRPr sz="1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09" name="Shape 109"/>
          <p:cNvSpPr/>
          <p:nvPr>
            <p:ph type="title"/>
          </p:nvPr>
        </p:nvSpPr>
        <p:spPr>
          <a:xfrm>
            <a:off x="650238" y="0"/>
            <a:ext cx="11704325" cy="2406790"/>
          </a:xfrm>
          <a:prstGeom prst="rect">
            <a:avLst/>
          </a:prstGeom>
        </p:spPr>
        <p:txBody>
          <a:bodyPr lIns="65022" tIns="65022" rIns="65022" bIns="65022">
            <a:noAutofit/>
          </a:bodyPr>
          <a:lstStyle>
            <a:lvl1pPr defTabSz="91440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大標題文字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xfrm>
            <a:off x="1270000" y="240861"/>
            <a:ext cx="10464800" cy="2464678"/>
          </a:xfrm>
          <a:prstGeom prst="rect">
            <a:avLst/>
          </a:prstGeom>
        </p:spPr>
        <p:txBody>
          <a:bodyPr>
            <a:noAutofit/>
          </a:bodyPr>
          <a:lstStyle>
            <a:lvl1pPr defTabSz="914400"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大標題文字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1270000" y="2705536"/>
            <a:ext cx="10464800" cy="5841128"/>
          </a:xfrm>
          <a:prstGeom prst="rect">
            <a:avLst/>
          </a:prstGeom>
        </p:spPr>
        <p:txBody>
          <a:bodyPr>
            <a:noAutofit/>
          </a:bodyPr>
          <a:lstStyle>
            <a:lvl1pPr marL="838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282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27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1717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16200" indent="-571500" defTabSz="914400">
              <a:spcBef>
                <a:spcPts val="2400"/>
              </a:spcBef>
              <a:buSzPct val="171000"/>
              <a:buFont typeface="Gill Sans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/>
            <a:r>
              <a:t>大標題文字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2pPr marL="1333500" indent="-889000"/>
            <a:lvl3pPr marL="1778000" indent="-889000"/>
            <a:lvl4pPr marL="2222500" indent="-889000"/>
            <a:lvl5pPr marL="2667000" indent="-889000"/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27" name="Shape 1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1841500"/>
            <a:ext cx="10464800" cy="6299200"/>
          </a:xfrm>
          <a:prstGeom prst="rect">
            <a:avLst/>
          </a:prstGeom>
        </p:spPr>
        <p:txBody>
          <a:bodyPr anchor="b"/>
          <a:lstStyle/>
          <a:p>
            <a:pPr/>
            <a:r>
              <a:t>大標題文字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直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大標題文字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 - 上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28953"/>
            <a:ext cx="11099800" cy="2990094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與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標題、項目符號與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照片 - 一頁三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6" y="8779791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8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9654379" y="656071"/>
            <a:ext cx="3162301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4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4000"/>
              <a:t>詞曲：張舜評</a:t>
            </a:r>
          </a:p>
        </p:txBody>
      </p:sp>
      <p:sp>
        <p:nvSpPr>
          <p:cNvPr id="140" name="Shape 140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合一的心</a:t>
            </a:r>
          </a:p>
        </p:txBody>
      </p:sp>
      <p:sp>
        <p:nvSpPr>
          <p:cNvPr id="141" name="Shape 141"/>
          <p:cNvSpPr/>
          <p:nvPr/>
        </p:nvSpPr>
        <p:spPr>
          <a:xfrm>
            <a:off x="1208941" y="2230748"/>
            <a:ext cx="11304779" cy="572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我要謙卑自己來到祢的面前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我要取下冠冕 放在祢的寶座前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我要燃燒熱情追求祢的同在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只願見到祢的榮耀彰顯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4" name="Shape 144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5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Shape 146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7" name="Shape 147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合一的心</a:t>
            </a:r>
          </a:p>
        </p:txBody>
      </p:sp>
      <p:sp>
        <p:nvSpPr>
          <p:cNvPr id="148" name="Shape 148"/>
          <p:cNvSpPr/>
          <p:nvPr/>
        </p:nvSpPr>
        <p:spPr>
          <a:xfrm>
            <a:off x="3441255" y="2166965"/>
            <a:ext cx="6122290" cy="5703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祢在我們裡面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賜下合一的心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使我們彼此相愛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  <a:p>
            <a:pPr defTabSz="457200">
              <a:lnSpc>
                <a:spcPts val="94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b="1" sz="6500">
                <a:latin typeface="+mj-lt"/>
                <a:ea typeface="+mj-ea"/>
                <a:cs typeface="+mj-cs"/>
                <a:sym typeface="Helvetica Neue"/>
              </a:rPr>
              <a:t>以基督的心為心</a:t>
            </a: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ctr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1" name="Shape 151"/>
          <p:cNvSpPr/>
          <p:nvPr>
            <p:ph type="subTitle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2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9647" y="-14309"/>
            <a:ext cx="13104094" cy="9782218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0949779" y="852921"/>
            <a:ext cx="571501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>
              <a:defRPr sz="18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768069" y="218840"/>
            <a:ext cx="2654301" cy="99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50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defRPr b="0" sz="1800"/>
            </a:pPr>
            <a:r>
              <a:rPr b="1" sz="5000"/>
              <a:t>合一的心</a:t>
            </a:r>
          </a:p>
        </p:txBody>
      </p:sp>
      <p:sp>
        <p:nvSpPr>
          <p:cNvPr id="155" name="Shape 155"/>
          <p:cNvSpPr/>
          <p:nvPr/>
        </p:nvSpPr>
        <p:spPr>
          <a:xfrm>
            <a:off x="1446699" y="2387772"/>
            <a:ext cx="10249651" cy="5754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lnSpc>
                <a:spcPts val="9400"/>
              </a:lnSpc>
              <a:defRPr b="1" sz="6500"/>
            </a:pPr>
            <a:r>
              <a:t>因祢為我們捨命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我獻上活祭給祢</a:t>
            </a:r>
          </a:p>
          <a:p>
            <a:pPr defTabSz="457200">
              <a:lnSpc>
                <a:spcPts val="9400"/>
              </a:lnSpc>
              <a:defRPr b="1" sz="6500"/>
            </a:pPr>
            <a:r>
              <a:t>叫我們得著與祢共享的生命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l"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</a:p>
          <a:p>
            <a:pPr defTabSz="457200">
              <a:lnSpc>
                <a:spcPts val="3200"/>
              </a:lnSpc>
              <a:defRPr sz="1400">
                <a:latin typeface="Arial"/>
                <a:ea typeface="Arial"/>
                <a:cs typeface="Arial"/>
                <a:sym typeface="Arial"/>
              </a:defRPr>
            </a:pPr>
            <a:endParaRPr b="1" sz="6500">
              <a:latin typeface="+mj-lt"/>
              <a:ea typeface="+mj-ea"/>
              <a:cs typeface="+mj-cs"/>
              <a:sym typeface="Helvetica Neue"/>
            </a:endParaRP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